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54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813F-1961-43B1-9B63-1ACC3DA45AF6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716C-D3DF-4605-AF6E-38957ECFE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716053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813F-1961-43B1-9B63-1ACC3DA45AF6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716C-D3DF-4605-AF6E-38957ECFE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211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813F-1961-43B1-9B63-1ACC3DA45AF6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716C-D3DF-4605-AF6E-38957ECFE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03851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813F-1961-43B1-9B63-1ACC3DA45AF6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716C-D3DF-4605-AF6E-38957ECFE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39671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813F-1961-43B1-9B63-1ACC3DA45AF6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716C-D3DF-4605-AF6E-38957ECFE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6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813F-1961-43B1-9B63-1ACC3DA45AF6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716C-D3DF-4605-AF6E-38957ECFE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747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813F-1961-43B1-9B63-1ACC3DA45AF6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716C-D3DF-4605-AF6E-38957ECFE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0375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813F-1961-43B1-9B63-1ACC3DA45AF6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716C-D3DF-4605-AF6E-38957ECFE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097452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813F-1961-43B1-9B63-1ACC3DA45AF6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716C-D3DF-4605-AF6E-38957ECFE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886151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813F-1961-43B1-9B63-1ACC3DA45AF6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716C-D3DF-4605-AF6E-38957ECFE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9347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1F813F-1961-43B1-9B63-1ACC3DA45AF6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78716C-D3DF-4605-AF6E-38957ECFE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4958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1F813F-1961-43B1-9B63-1ACC3DA45AF6}" type="datetimeFigureOut">
              <a:rPr lang="ru-RU" smtClean="0"/>
              <a:t>05.03.2021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78716C-D3DF-4605-AF6E-38957ECFE6B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94730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player.myshared.ru/4/325694/slides/slide_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116" y="0"/>
            <a:ext cx="9162116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30185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://player.myshared.ru/4/325694/slides/slide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4350" y="0"/>
            <a:ext cx="917835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0110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1266" name="Picture 2" descr="http://player.myshared.ru/4/325694/slides/slide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06924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2290" name="Picture 2" descr="http://player.myshared.ru/4/325694/slides/slide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298" y="12614"/>
            <a:ext cx="9175297" cy="69447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3978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player.myshared.ru/4/325694/slides/slide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54" y="0"/>
            <a:ext cx="9132346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81174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player.myshared.ru/4/325694/slides/slide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506"/>
            <a:ext cx="9144000" cy="6844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607050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5362" name="Picture 2" descr="http://player.myshared.ru/4/325694/slides/slide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0" y="16202"/>
            <a:ext cx="9138529" cy="68417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9297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6386" name="Picture 2" descr="http://player.myshared.ru/4/325694/slides/slide_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5450"/>
            <a:ext cx="9144000" cy="6893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2821190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player.myshared.ru/4/325694/slides/slide_2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0712" y="0"/>
            <a:ext cx="9164712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975121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player.myshared.ru/4/325694/slides/slide_2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44"/>
            <a:ext cx="9144000" cy="6950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53342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player.myshared.ru/4/325694/slides/slide_2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83903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http://player.myshared.ru/4/325694/slides/slide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6793642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player.myshared.ru/4/325694/slides/slide_3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295568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player.myshared.ru/4/325694/slides/slide_3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6036"/>
            <a:ext cx="9144000" cy="70554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564229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player.myshared.ru/4/325694/slides/slide_3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396206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player.myshared.ru/4/325694/slides/slide_3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152"/>
            <a:ext cx="9144000" cy="68691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39435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player.myshared.ru/4/325694/slides/slide_3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883513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player.myshared.ru/4/325694/slides/slide_4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69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31701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player.myshared.ru/4/325694/slides/slide_4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6" y="0"/>
            <a:ext cx="914158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651821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://player.myshared.ru/4/325694/slides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22305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098" name="Picture 2" descr="http://player.myshared.ru/4/325694/slides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02" y="0"/>
            <a:ext cx="913099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268698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122" name="Picture 2" descr="http://player.myshared.ru/4/325694/slides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79498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://player.myshared.ru/4/325694/slides/slide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73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060257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7170" name="Picture 2" descr="http://player.myshared.ru/4/325694/slides/slide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965903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194" name="Picture 2" descr="http://player.myshared.ru/4/325694/slides/slid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7101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81459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9218" name="Picture 2" descr="http://player.myshared.ru/4/325694/slides/slide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751030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</TotalTime>
  <Words>0</Words>
  <Application>Microsoft Office PowerPoint</Application>
  <PresentationFormat>Экран (4:3)</PresentationFormat>
  <Paragraphs>0</Paragraphs>
  <Slides>26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9" baseType="lpstr">
      <vt:lpstr>Arial</vt:lpstr>
      <vt:lpstr>Calibri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Windows User</dc:creator>
  <cp:lastModifiedBy>Ильичева Анна Александровна</cp:lastModifiedBy>
  <cp:revision>2</cp:revision>
  <cp:lastPrinted>2021-03-05T06:46:38Z</cp:lastPrinted>
  <dcterms:created xsi:type="dcterms:W3CDTF">2020-11-05T15:48:36Z</dcterms:created>
  <dcterms:modified xsi:type="dcterms:W3CDTF">2021-03-05T06:54:18Z</dcterms:modified>
</cp:coreProperties>
</file>