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58" r:id="rId6"/>
    <p:sldId id="265" r:id="rId7"/>
    <p:sldId id="266" r:id="rId8"/>
    <p:sldId id="259" r:id="rId9"/>
    <p:sldId id="260" r:id="rId10"/>
    <p:sldId id="261" r:id="rId11"/>
    <p:sldId id="262" r:id="rId12"/>
    <p:sldId id="269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F153-0C93-446C-8CE6-04415C9E6DDB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8432-18FA-49E7-9BF1-C047A471C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398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F153-0C93-446C-8CE6-04415C9E6DDB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8432-18FA-49E7-9BF1-C047A471C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733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F153-0C93-446C-8CE6-04415C9E6DDB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8432-18FA-49E7-9BF1-C047A471C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93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F153-0C93-446C-8CE6-04415C9E6DDB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8432-18FA-49E7-9BF1-C047A471C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57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F153-0C93-446C-8CE6-04415C9E6DDB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8432-18FA-49E7-9BF1-C047A471C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79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F153-0C93-446C-8CE6-04415C9E6DDB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8432-18FA-49E7-9BF1-C047A471C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452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F153-0C93-446C-8CE6-04415C9E6DDB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8432-18FA-49E7-9BF1-C047A471C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63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F153-0C93-446C-8CE6-04415C9E6DDB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8432-18FA-49E7-9BF1-C047A471C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789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F153-0C93-446C-8CE6-04415C9E6DDB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8432-18FA-49E7-9BF1-C047A471C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506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F153-0C93-446C-8CE6-04415C9E6DDB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8432-18FA-49E7-9BF1-C047A471C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64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F153-0C93-446C-8CE6-04415C9E6DDB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8432-18FA-49E7-9BF1-C047A471C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35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DF153-0C93-446C-8CE6-04415C9E6DDB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08432-18FA-49E7-9BF1-C047A471C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13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4/135759/slides/slid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73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player.myshared.ru/4/135759/slides/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256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player.myshared.ru/4/135759/slides/slide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148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Иван Данилович, проявляя незаурядные способности, уговорил хана на неслыханн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42"/>
            <a:ext cx="9144000" cy="684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951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  Случившееся в августе 1327 года в Твери восстание против татар, притеснявш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2" y="0"/>
            <a:ext cx="9165529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502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После смерти князя Суздальского в 1331 году Московский князь добился у хана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127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Сорок лет тишины было подарено русской земле Иваном Даниловичем. Вплоть до 1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168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На вопрос, каким образом собирались такие огромные средства, нет однозначног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54" y="0"/>
            <a:ext cx="91612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753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Кроме того, понимая, что местными правителями присваивалась немалая доля соб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4" y="0"/>
            <a:ext cx="9164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525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Иван Данилович предпринимает несколько походов на русский север, в ходе кото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892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Заботясь о безопасности княжества, Иван Данилович возводит новый дубовый Кре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30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player.myshared.ru/4/135759/slides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22"/>
            <a:ext cx="9144000" cy="684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716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  При Иване Калите Москва становится духовным центром Руси. Это он в 1325 го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2"/>
            <a:ext cx="9144000" cy="685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94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Сохранился превосходный литературный памятник, написанный кем-то из монахов.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87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Весной 1340 года он тяжело заболел, отошел от дел и принял монашеский постри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" y="0"/>
            <a:ext cx="91383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753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В летописях не сохранились точные данные о времени рождения Ивана Даниловича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54"/>
            <a:ext cx="9144000" cy="694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729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Человек недюжинного дипломатического таланта, умный и щедрый, изворотливый и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" y="6218"/>
            <a:ext cx="9139461" cy="685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514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player.myshared.ru/4/135759/slides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2" y="0"/>
            <a:ext cx="91635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534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В 1303 году умирает отец Ивана Даниил Александрович, и княжеский престол пер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468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  Это был тяжелый период. Ордынская власть распространялась на всей Руси. И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2"/>
            <a:ext cx="9144000" cy="695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380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player.myshared.ru/4/135759/slides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В те времена тишина и спокойствие были практически невозможны. Ведь если уда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6080"/>
            <a:ext cx="9144000" cy="38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463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player.myshared.ru/4/135759/slides/slide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"/>
            <a:ext cx="9144000" cy="688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601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Экран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3</cp:revision>
  <dcterms:created xsi:type="dcterms:W3CDTF">2020-11-12T17:09:20Z</dcterms:created>
  <dcterms:modified xsi:type="dcterms:W3CDTF">2020-11-12T18:04:24Z</dcterms:modified>
</cp:coreProperties>
</file>