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531D-52E4-4CE8-B3A7-0A1F7C20838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F200-FD48-4DE9-9B68-B2F4D8FB3D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531D-52E4-4CE8-B3A7-0A1F7C20838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F200-FD48-4DE9-9B68-B2F4D8FB3D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531D-52E4-4CE8-B3A7-0A1F7C20838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F200-FD48-4DE9-9B68-B2F4D8FB3D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531D-52E4-4CE8-B3A7-0A1F7C20838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F200-FD48-4DE9-9B68-B2F4D8FB3D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531D-52E4-4CE8-B3A7-0A1F7C20838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F200-FD48-4DE9-9B68-B2F4D8FB3D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531D-52E4-4CE8-B3A7-0A1F7C20838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F200-FD48-4DE9-9B68-B2F4D8FB3D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531D-52E4-4CE8-B3A7-0A1F7C20838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F200-FD48-4DE9-9B68-B2F4D8FB3D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531D-52E4-4CE8-B3A7-0A1F7C20838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F200-FD48-4DE9-9B68-B2F4D8FB3D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531D-52E4-4CE8-B3A7-0A1F7C20838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F200-FD48-4DE9-9B68-B2F4D8FB3D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531D-52E4-4CE8-B3A7-0A1F7C20838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F200-FD48-4DE9-9B68-B2F4D8FB3D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6531D-52E4-4CE8-B3A7-0A1F7C20838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3F200-FD48-4DE9-9B68-B2F4D8FB3D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6531D-52E4-4CE8-B3A7-0A1F7C208381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3F200-FD48-4DE9-9B68-B2F4D8FB3DD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player.myshared.ru/6/634154/slides/slid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player.myshared.ru/6/634154/slides/slide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http://player.myshared.ru/6/634154/slides/slide_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http://player.myshared.ru/6/634154/slides/slide_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http://player.myshared.ru/6/634154/slides/slide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http://player.myshared.ru/6/634154/slides/slide_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http://player.myshared.ru/6/634154/slides/slide_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http://player.myshared.ru/6/634154/slides/slide_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Экран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Windows User</dc:creator>
  <cp:lastModifiedBy>Windows User</cp:lastModifiedBy>
  <cp:revision>1</cp:revision>
  <dcterms:created xsi:type="dcterms:W3CDTF">2021-10-27T18:51:32Z</dcterms:created>
  <dcterms:modified xsi:type="dcterms:W3CDTF">2021-10-27T18:54:28Z</dcterms:modified>
</cp:coreProperties>
</file>