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Фамилия Имя Отчество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Студент группы – </a:t>
            </a:r>
          </a:p>
          <a:p>
            <a:r>
              <a:rPr lang="ru-RU" dirty="0" smtClean="0"/>
              <a:t>По профессии -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Глава 5 – Охрана труда при выполнении ремонтных работ.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2-3 файла</a:t>
            </a:r>
          </a:p>
          <a:p>
            <a:r>
              <a:rPr lang="ru-RU" dirty="0" smtClean="0"/>
              <a:t>Кто может выполнять работы по ремонту и обслуживанию ТС</a:t>
            </a:r>
          </a:p>
          <a:p>
            <a:r>
              <a:rPr lang="ru-RU" dirty="0" smtClean="0"/>
              <a:t>Требования перед началом работы</a:t>
            </a:r>
          </a:p>
          <a:p>
            <a:r>
              <a:rPr lang="ru-RU" dirty="0" smtClean="0"/>
              <a:t>Требования во время проведения работ</a:t>
            </a:r>
          </a:p>
          <a:p>
            <a:r>
              <a:rPr lang="ru-RU" dirty="0" smtClean="0"/>
              <a:t>Обязанности работника по окончании работ.</a:t>
            </a:r>
          </a:p>
          <a:p>
            <a:r>
              <a:rPr lang="ru-RU" dirty="0" smtClean="0"/>
              <a:t>Экологическая безопасность по желанию, но тоже приветствуется.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Краткий вывод по всем главам работы.</a:t>
            </a:r>
          </a:p>
          <a:p>
            <a:r>
              <a:rPr lang="ru-RU" dirty="0" smtClean="0"/>
              <a:t>Обязательно кратко  раскрыть все темы.</a:t>
            </a:r>
          </a:p>
          <a:p>
            <a:r>
              <a:rPr lang="ru-RU" dirty="0" smtClean="0"/>
              <a:t>Сделать вывод, указать что цель поставленная в начале работы достигнута, задачи раскрыты.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Оформление презентации должно быть в одном стиле без анимационных эффектов. </a:t>
            </a:r>
          </a:p>
          <a:p>
            <a:r>
              <a:rPr lang="ru-RU" dirty="0" smtClean="0"/>
              <a:t>Шрифт и фон можно использовать из раздела Дизайн или воспользоваться дизайном из представленных в интернете.</a:t>
            </a:r>
          </a:p>
          <a:p>
            <a:r>
              <a:rPr lang="ru-RU" dirty="0" smtClean="0"/>
              <a:t>Текст не должен выходить за пределы слайда.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Темы письменной экзаменационной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тема по устройству</a:t>
            </a:r>
          </a:p>
          <a:p>
            <a:r>
              <a:rPr lang="ru-RU" dirty="0" smtClean="0"/>
              <a:t>2 по перевозкам или ПДД</a:t>
            </a:r>
          </a:p>
          <a:p>
            <a:r>
              <a:rPr lang="ru-RU" dirty="0" smtClean="0"/>
              <a:t>З АЗС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Практика – писать где проходил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по практике 2 файла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Коротко из работы по существу вопроса. Обязательно :</a:t>
            </a:r>
          </a:p>
          <a:p>
            <a:r>
              <a:rPr lang="ru-RU" dirty="0" smtClean="0"/>
              <a:t>Актуальность</a:t>
            </a:r>
          </a:p>
          <a:p>
            <a:r>
              <a:rPr lang="ru-RU" dirty="0" smtClean="0"/>
              <a:t>Цель</a:t>
            </a:r>
          </a:p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глава – Назначение, устройство, принцип работы (согласно темы)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Может содержать по 1 или два слайда к каждой </a:t>
            </a:r>
            <a:r>
              <a:rPr lang="ru-RU" dirty="0" err="1" smtClean="0"/>
              <a:t>подтеме</a:t>
            </a:r>
            <a:r>
              <a:rPr lang="ru-RU" dirty="0" smtClean="0"/>
              <a:t> (4-5 слайдов).</a:t>
            </a:r>
          </a:p>
          <a:p>
            <a:pPr>
              <a:buNone/>
            </a:pPr>
            <a:r>
              <a:rPr lang="ru-RU" dirty="0" smtClean="0"/>
              <a:t>В слайдах представлять схемы устройства и описание обязательно.</a:t>
            </a:r>
          </a:p>
          <a:p>
            <a:pPr>
              <a:buNone/>
            </a:pPr>
            <a:r>
              <a:rPr lang="ru-RU" dirty="0" smtClean="0"/>
              <a:t>Можно фото узла описанного в работе.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глава – Неисправности, виды  диагностики, способы устранения.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Может содержать до 5-6 слайдов</a:t>
            </a:r>
          </a:p>
          <a:p>
            <a:pPr>
              <a:buNone/>
            </a:pPr>
            <a:r>
              <a:rPr lang="ru-RU" dirty="0" smtClean="0"/>
              <a:t>В обязательном порядке список неисправностей – можно в виде таблицы и способы устранения.</a:t>
            </a:r>
          </a:p>
          <a:p>
            <a:pPr>
              <a:buNone/>
            </a:pPr>
            <a:r>
              <a:rPr lang="ru-RU" dirty="0" smtClean="0"/>
              <a:t>Фото или схемы можно при наличии в работе.</a:t>
            </a:r>
          </a:p>
          <a:p>
            <a:pPr>
              <a:buNone/>
            </a:pPr>
            <a:r>
              <a:rPr lang="ru-RU" dirty="0" smtClean="0"/>
              <a:t>Виды приспособлений или инструмента приветствуются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Глава3 по второй теме – ПДД или грузоперевозки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этой главы достаточно 3-4 файла </a:t>
            </a:r>
          </a:p>
          <a:p>
            <a:r>
              <a:rPr lang="ru-RU" dirty="0" smtClean="0"/>
              <a:t>Если есть фото или схемы то вставлять с описанием.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4 – по третьей теме АЗС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этой главе достаточно 3-4 файла</a:t>
            </a:r>
          </a:p>
          <a:p>
            <a:r>
              <a:rPr lang="ru-RU" dirty="0" smtClean="0"/>
              <a:t>Обязательно представить схемы или таблицы – согласно представленной темы.</a:t>
            </a:r>
          </a:p>
          <a:p>
            <a:r>
              <a:rPr lang="ru-RU" dirty="0" smtClean="0"/>
              <a:t>Если описываете устройство узла или оборудования то фото необходимо.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306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Фамилия Имя Отчество</vt:lpstr>
      <vt:lpstr>Темы письменной экзаменационной работы</vt:lpstr>
      <vt:lpstr>Практика – писать где проходил</vt:lpstr>
      <vt:lpstr>Можно по практике 2 файла</vt:lpstr>
      <vt:lpstr>Введение </vt:lpstr>
      <vt:lpstr>1 глава – Назначение, устройство, принцип работы (согласно темы)</vt:lpstr>
      <vt:lpstr>2 глава – Неисправности, виды  диагностики, способы устранения.</vt:lpstr>
      <vt:lpstr>Глава3 по второй теме – ПДД или грузоперевозки  </vt:lpstr>
      <vt:lpstr>Глава 4 – по третьей теме АЗС</vt:lpstr>
      <vt:lpstr>Глава 5 – Охрана труда при выполнении ремонтных работ.</vt:lpstr>
      <vt:lpstr>Заключение </vt:lpstr>
      <vt:lpstr>Спасибо за внимание!</vt:lpstr>
      <vt:lpstr>Рекомендации: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Фамилия Имя Отчество</dc:title>
  <dc:creator>ПК</dc:creator>
  <cp:lastModifiedBy>ПК</cp:lastModifiedBy>
  <cp:revision>9</cp:revision>
  <dcterms:created xsi:type="dcterms:W3CDTF">2020-05-18T16:01:43Z</dcterms:created>
  <dcterms:modified xsi:type="dcterms:W3CDTF">2020-05-18T16:55:50Z</dcterms:modified>
</cp:coreProperties>
</file>