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6" r:id="rId11"/>
    <p:sldId id="267" r:id="rId12"/>
    <p:sldId id="268" r:id="rId13"/>
    <p:sldId id="269" r:id="rId14"/>
    <p:sldId id="26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A778E-2549-4DBF-99AF-C80F484C787A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BA01B-F3CD-4639-B7FE-4DEF8A5B9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AC77D-0197-40D8-B0FE-48C04092523D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9D0DB-F3C9-4516-9173-FF2D47285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3F26D-244E-45D3-80AF-C07B9419F6A3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12695-CA61-414C-9D04-64111A394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3DA0A-8E5F-4656-A5FF-AFC1881A86DB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16017-CA1C-4F5D-8F2D-D741C7E96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E1276-95BD-472E-9C53-C897D05D97B8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01B79-DDB3-44B2-B454-B41528211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B1322-63FC-4D4C-B45D-5259DDEACB7E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070BA-35D3-431F-A251-32992C043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0CFB7-AE9C-4733-87D2-422779BBE6C3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A1570-0F88-496C-B81E-3C81A831ED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E4D14-F52D-42B2-B12E-A6546EF03D93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85584-40CC-495B-A130-22E5C415A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178C0-ED2A-4747-882E-E0970101C430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39357-BB3F-47AB-B0D5-05E7E4F68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1B23A-BD14-4E3C-A552-84E4A8A8AFF5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56EA9-9EE0-41ED-8116-D67C84B35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46122-7254-4B2C-8328-5D665C40F660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DC606-A48D-4486-B893-175AAAA65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CD7512-9F0F-4410-BA7E-C35E7FD5EE74}" type="datetimeFigureOut">
              <a:rPr lang="ru-RU"/>
              <a:pPr>
                <a:defRPr/>
              </a:pPr>
              <a:t>20.10.2017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BE5721-07B6-42B7-8192-8FE9687FC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2. РАБОЧАЯ\4 ЭКСТРЕМИЗМ\Презентации\slide_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2051" name="Picture 4" descr="Картинки по запросу экстремиз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652963"/>
            <a:ext cx="3770313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Мои документы\2. РАБОЧАЯ\4 ЭКСТРЕМИЗМ\Презентации\slide_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Мои документы\2. РАБОЧАЯ\4 ЭКСТРЕМИЗМ\Презентации\slide_9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Мои документы\2. РАБОЧАЯ\4 ЭКСТРЕМИЗМ\Презентации\slide_1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Мои документы\2. РАБОЧАЯ\4 ЭКСТРЕМИЗМ\Презентации\slide_1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Мои документы\2. РАБОЧАЯ\4 ЭКСТРЕМИЗМ\Презентации\slide_1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2. РАБОЧАЯ\4 ЭКСТРЕМИЗМ\Презентации\slide_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2. РАБОЧАЯ\4 ЭКСТРЕМИЗМ\Презентации\slide_3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и документы\2. РАБОЧАЯ\4 ЭКСТРЕМИЗМ\Презентации\slide_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и документы\2. РАБОЧАЯ\4 ЭКСТРЕМИЗМ\Презентации\slide_5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ои документы\2. РАБОЧАЯ\4 ЭКСТРЕМИЗМ\Презентации\slide_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Мои документы\2. РАБОЧАЯ\4 ЭКСТРЕМИЗМ\Презентации\slide_7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Мои документы\2. РАБОЧАЯ\4 ЭКСТРЕМИЗМ\Презентации\slide_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Мои документы\2. РАБОЧАЯ\4 ЭКСТРЕМИЗМ\Презентации\slide_9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Экология</cp:lastModifiedBy>
  <cp:revision>3</cp:revision>
  <dcterms:modified xsi:type="dcterms:W3CDTF">2017-10-20T01:50:03Z</dcterms:modified>
</cp:coreProperties>
</file>