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51AA-29D7-437D-B0D8-275749768627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9DB5-854D-4116-8283-5B61115EA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E599-0331-42DF-B5CA-7E0D54B458A4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6628E-90D1-4B12-AB9B-4089F8B6E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ADB0-6E9B-4408-B2A2-094FCD819A5E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2633-1E0E-46E3-A7A7-AA258964B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EA7D-582F-4303-87EE-E45137CAADD2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18C8-49B2-4853-87C7-ADB071E94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8EFB-44F2-40C0-8618-A2C493CB17FB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AC63D-803C-45CB-884C-7224E63B5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C066-426E-4BF8-AF83-531750911596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C717-77EA-470B-92F7-2DF50DB7E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26416-7F76-4D04-8473-514B9D4E94E5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305C-586C-4368-AFC6-D19077F4E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A45C-A563-47A5-831D-978142F9BB80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219D-319E-4E2A-A96C-68EFD8BAD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C34F-3E25-4E6D-9C45-A87570B8D603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BBDD-8CD8-4D6A-9078-92FFD15D1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AB70-E7DA-4FB2-AF6E-DB9EE552ABD0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58B2-1453-4C4C-93D1-3D6304387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241F-3A38-4B57-8295-87DA21730C1A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D78F-62D3-4149-9D4D-0DD07DEFD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4667FA-CC33-4C70-80A1-3F2995E31F1E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16E1D9-8EAD-439B-8056-027A44C39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Picture 2" descr="Картинки по запросу террори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 descr="D:\Мои документы\2. РАБОЧАЯ\4 ЭКСТРЕМИЗМ\Презентации\2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1" descr="D:\Мои документы\2. РАБОЧАЯ\4 ЭКСТРЕМИЗМ\Презентации\2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1" descr="D:\Мои документы\2. РАБОЧАЯ\4 ЭКСТРЕМИЗМ\Презентации\2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1" descr="D:\Мои документы\2. РАБОЧАЯ\4 ЭКСТРЕМИЗМ\Презентации\2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1" descr="D:\Мои документы\2. РАБОЧАЯ\4 ЭКСТРЕМИЗМ\Презентации\2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1" descr="D:\Мои документы\2. РАБОЧАЯ\4 ЭКСТРЕМИЗМ\Презентации\2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650" y="1989138"/>
            <a:ext cx="72009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КРИМИНАЛЬНЫЙ терроризм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1" descr="D:\Мои документы\2. РАБОЧАЯ\4 ЭКСТРЕМИЗМ\Презентации\2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1" descr="D:\Мои документы\2. РАБОЧАЯ\4 ЭКСТРЕМИЗМ\Презентации\2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2" descr="D:\Мои документы\2. РАБОЧАЯ\4 ЭКСТРЕМИЗМ\Презентации\2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Arial</vt:lpstr>
      <vt:lpstr>Arial Black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Экология</cp:lastModifiedBy>
  <cp:revision>2</cp:revision>
  <dcterms:modified xsi:type="dcterms:W3CDTF">2017-10-20T01:49:25Z</dcterms:modified>
</cp:coreProperties>
</file>